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>
      <p:cViewPr varScale="1">
        <p:scale>
          <a:sx n="75" d="100"/>
          <a:sy n="75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20973-133D-4768-AD0B-84517B4EBE38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71042-B10D-4D07-AE79-D4FDFB1CE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73EDA-DBA0-4AED-9E5A-4E829818972B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1230D-EFAE-489F-936A-88F57DF77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44B2F-4586-4C5C-93B9-3FCE731E76CA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CF3F1-A660-49EB-901D-D680823F6C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0B7D2-47BD-4D66-B795-FBAC3CEDB792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62447-0DEA-4A4F-AC70-EC0CEF1AF9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957E-4CBE-41B7-BCE8-26F15091C016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4112D-8BEC-440B-B411-F3AFCF001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6FDD0-9CE2-401F-AE2A-5F84AB7DA44E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0343E-F9F7-4235-B9AB-492E895E5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5EA49-7F34-40F9-B55B-EF4651BB4DCB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0978F-DF8E-43FD-934F-917E3B041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BA295-4F63-44B7-82F2-E746DAE38C16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F2717-A6B6-48CA-AFBA-A37F169CF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4D1BC-47F5-4C52-B743-77DE0845BB97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DF3F4-F90D-4932-8764-B5878E761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CE3A-828D-4B39-BFEC-42D314E04A0B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9D4DC-62B9-48BC-B28F-C7E9BFE9E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A8018-3B44-405A-88C6-58CD9F518690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A2D7D-52B6-43A9-BABE-434B3A3E0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E16F1E-33E2-4D82-ADB5-1DB5073FB183}" type="datetimeFigureOut">
              <a:rPr lang="en-US"/>
              <a:pPr>
                <a:defRPr/>
              </a:pPr>
              <a:t>2/20/2009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6493AC-7D60-4BB5-B6C6-6D14D1F264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pictures for boo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96875"/>
            <a:ext cx="6858000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pictures for book00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41350"/>
            <a:ext cx="68580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pictures for book00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55613"/>
            <a:ext cx="6858000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pictures for book00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pictures for book001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pictures for book001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01713"/>
            <a:ext cx="6858000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pictures for book00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771525"/>
            <a:ext cx="68580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pictures for book0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762000"/>
            <a:ext cx="733107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pictures for book00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35025"/>
            <a:ext cx="6858000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pictures for book00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57200"/>
            <a:ext cx="7513638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pictures for book00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47675"/>
            <a:ext cx="6858000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s for book00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pictures for book00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96913"/>
            <a:ext cx="6858000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pictures for book00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35038"/>
            <a:ext cx="6858000" cy="498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pictures for book00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814388"/>
            <a:ext cx="6858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216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Killeen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Jessica White/Grace Ashworth</dc:creator>
  <cp:lastModifiedBy>Ashworth, Grace</cp:lastModifiedBy>
  <cp:revision>25</cp:revision>
  <dcterms:created xsi:type="dcterms:W3CDTF">2009-01-12T21:47:14Z</dcterms:created>
  <dcterms:modified xsi:type="dcterms:W3CDTF">2009-02-20T19:28:15Z</dcterms:modified>
</cp:coreProperties>
</file>