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4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2BA13-B7A5-437B-B535-E13533CC1C8F}" type="datetimeFigureOut">
              <a:rPr lang="en-US" smtClean="0"/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6FEA1-4854-4011-9AE6-C5473CDF117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pictures for book002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466725"/>
            <a:ext cx="68580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pictures for book003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35038"/>
            <a:ext cx="68580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 descr="pictures for book003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90600"/>
            <a:ext cx="6858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 descr="pictures for book003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35038"/>
            <a:ext cx="68580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 descr="pictures for book003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17538"/>
            <a:ext cx="6858000" cy="562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 descr="pictures for book00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71475"/>
            <a:ext cx="685800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pictures for book002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35038"/>
            <a:ext cx="68580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pictures for book002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842963"/>
            <a:ext cx="68580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pictures for book002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825500"/>
            <a:ext cx="6858000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 descr="pictures for book002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35038"/>
            <a:ext cx="68580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 descr="pictures for book002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709613"/>
            <a:ext cx="685800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 descr="pictures for book003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35000"/>
            <a:ext cx="6858000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pictures for book003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35038"/>
            <a:ext cx="68580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pictures for book003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27050"/>
            <a:ext cx="6858000" cy="580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Killeen Independent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Ashworth, Grace</dc:creator>
  <cp:lastModifiedBy>Ashworth, Grace</cp:lastModifiedBy>
  <cp:revision>1</cp:revision>
  <dcterms:created xsi:type="dcterms:W3CDTF">2009-02-20T19:25:09Z</dcterms:created>
  <dcterms:modified xsi:type="dcterms:W3CDTF">2009-02-20T19:27:06Z</dcterms:modified>
</cp:coreProperties>
</file>